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61" r:id="rId2"/>
    <p:sldId id="265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3" autoAdjust="0"/>
  </p:normalViewPr>
  <p:slideViewPr>
    <p:cSldViewPr snapToGrid="0">
      <p:cViewPr varScale="1">
        <p:scale>
          <a:sx n="95" d="100"/>
          <a:sy n="95" d="100"/>
        </p:scale>
        <p:origin x="44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E8921-4CEB-46BA-923F-C8683E653DDB}" type="datetimeFigureOut">
              <a:rPr lang="da-DK" smtClean="0"/>
              <a:t>14-05-2024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C2CC1-7CA9-4196-B19F-1BB062DD13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3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041-FE9F-4A73-9986-8357DC98055A}" type="slidenum">
              <a:rPr lang="en-US" altLang="da-DK" smtClean="0"/>
              <a:pPr/>
              <a:t>‹nr.›</a:t>
            </a:fld>
            <a:endParaRPr lang="en-US" alt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02143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75394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92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64864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34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18798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515D-2452-4CB1-9018-064B24806974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931730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CA25-A669-42D1-8555-5B84F7A1A1E1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2455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D2A7-986A-44AE-81A8-3BC1D7572C89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2059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E2C1D-1488-4310-B501-4CF9CC4B9136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597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10E-505E-463E-BF86-B17C5F89858E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37358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6632-7849-46C0-8ACD-FBA491900F13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58107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E434-7EDD-4941-A5AE-1F348A6FB47E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783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D5BA-8BFF-4A62-871C-4FD8356FC22D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1809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2252-BC0D-4974-8A9F-807F1E2D4422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67630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AB93C-9D5C-455F-849D-A822F0E7A0B7}" type="slidenum">
              <a:rPr lang="en-US" altLang="da-DK" smtClean="0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3325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4402C6-BF4E-42ED-8F49-D3C2E0732FDF}" type="slidenum">
              <a:rPr lang="en-US" altLang="da-DK" smtClean="0"/>
              <a:pPr/>
              <a:t>‹nr.›</a:t>
            </a:fld>
            <a:endParaRPr lang="en-US" altLang="da-DK"/>
          </a:p>
        </p:txBody>
      </p:sp>
      <p:pic>
        <p:nvPicPr>
          <p:cNvPr id="13" name="Picture 7" descr="115-1543_IMG">
            <a:extLst>
              <a:ext uri="{FF2B5EF4-FFF2-40B4-BE49-F238E27FC236}">
                <a16:creationId xmlns:a16="http://schemas.microsoft.com/office/drawing/2014/main" id="{7ABDD088-96D5-9FF2-9E9A-8C14F1231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BD21299_">
            <a:extLst>
              <a:ext uri="{FF2B5EF4-FFF2-40B4-BE49-F238E27FC236}">
                <a16:creationId xmlns:a16="http://schemas.microsoft.com/office/drawing/2014/main" id="{415A7039-739D-2BB1-0D93-F759763EC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D21299_">
            <a:extLst>
              <a:ext uri="{FF2B5EF4-FFF2-40B4-BE49-F238E27FC236}">
                <a16:creationId xmlns:a16="http://schemas.microsoft.com/office/drawing/2014/main" id="{5851E3F5-00C1-545D-E1D1-F1DA33B1C4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BD21299_">
            <a:extLst>
              <a:ext uri="{FF2B5EF4-FFF2-40B4-BE49-F238E27FC236}">
                <a16:creationId xmlns:a16="http://schemas.microsoft.com/office/drawing/2014/main" id="{F6147C30-92D7-B594-035F-5FB90B315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BD21299_">
            <a:extLst>
              <a:ext uri="{FF2B5EF4-FFF2-40B4-BE49-F238E27FC236}">
                <a16:creationId xmlns:a16="http://schemas.microsoft.com/office/drawing/2014/main" id="{32BEE75E-757E-3124-65ED-4B78C2FF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BD21299_">
            <a:extLst>
              <a:ext uri="{FF2B5EF4-FFF2-40B4-BE49-F238E27FC236}">
                <a16:creationId xmlns:a16="http://schemas.microsoft.com/office/drawing/2014/main" id="{2FEC59D4-C8E9-E7C0-E9C6-C76663D11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D21299_">
            <a:extLst>
              <a:ext uri="{FF2B5EF4-FFF2-40B4-BE49-F238E27FC236}">
                <a16:creationId xmlns:a16="http://schemas.microsoft.com/office/drawing/2014/main" id="{334F4D25-A082-7575-D4DD-38BF8348F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BD21299_">
            <a:extLst>
              <a:ext uri="{FF2B5EF4-FFF2-40B4-BE49-F238E27FC236}">
                <a16:creationId xmlns:a16="http://schemas.microsoft.com/office/drawing/2014/main" id="{49D84AC1-1566-C965-2CC5-7A7384DB1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BD21299_">
            <a:extLst>
              <a:ext uri="{FF2B5EF4-FFF2-40B4-BE49-F238E27FC236}">
                <a16:creationId xmlns:a16="http://schemas.microsoft.com/office/drawing/2014/main" id="{0FB69E3B-93D4-0847-FF83-666F381B4C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BD21299_">
            <a:extLst>
              <a:ext uri="{FF2B5EF4-FFF2-40B4-BE49-F238E27FC236}">
                <a16:creationId xmlns:a16="http://schemas.microsoft.com/office/drawing/2014/main" id="{9EE08C7A-33E6-FD1B-8D2A-A0FC22A7C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8" descr="BD21299_">
            <a:extLst>
              <a:ext uri="{FF2B5EF4-FFF2-40B4-BE49-F238E27FC236}">
                <a16:creationId xmlns:a16="http://schemas.microsoft.com/office/drawing/2014/main" id="{DB2F53B0-2BED-7CF3-CCAD-582B53716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BD21299_">
            <a:extLst>
              <a:ext uri="{FF2B5EF4-FFF2-40B4-BE49-F238E27FC236}">
                <a16:creationId xmlns:a16="http://schemas.microsoft.com/office/drawing/2014/main" id="{D9BAEA88-4B4F-5316-48D2-8E516B97F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BD21299_">
            <a:extLst>
              <a:ext uri="{FF2B5EF4-FFF2-40B4-BE49-F238E27FC236}">
                <a16:creationId xmlns:a16="http://schemas.microsoft.com/office/drawing/2014/main" id="{219D17B4-CCC1-19ED-96E2-A577AAD8BF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BD21299_">
            <a:extLst>
              <a:ext uri="{FF2B5EF4-FFF2-40B4-BE49-F238E27FC236}">
                <a16:creationId xmlns:a16="http://schemas.microsoft.com/office/drawing/2014/main" id="{A9D412C1-5CAE-98D7-09B4-6B1C1D2AB0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2" descr="BD21299_">
            <a:extLst>
              <a:ext uri="{FF2B5EF4-FFF2-40B4-BE49-F238E27FC236}">
                <a16:creationId xmlns:a16="http://schemas.microsoft.com/office/drawing/2014/main" id="{FBDBE755-B364-0F6C-18E8-939705D42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BD21299_">
            <a:extLst>
              <a:ext uri="{FF2B5EF4-FFF2-40B4-BE49-F238E27FC236}">
                <a16:creationId xmlns:a16="http://schemas.microsoft.com/office/drawing/2014/main" id="{BD80B38F-B7A3-C525-4C08-57EC8DBE05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4" descr="BD21299_">
            <a:extLst>
              <a:ext uri="{FF2B5EF4-FFF2-40B4-BE49-F238E27FC236}">
                <a16:creationId xmlns:a16="http://schemas.microsoft.com/office/drawing/2014/main" id="{DFBE86AC-B5B2-591E-5F1B-A5F3893BF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BD21299_">
            <a:extLst>
              <a:ext uri="{FF2B5EF4-FFF2-40B4-BE49-F238E27FC236}">
                <a16:creationId xmlns:a16="http://schemas.microsoft.com/office/drawing/2014/main" id="{2018212E-DE1A-7AB8-35DC-B9CCB071FA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BD21299_">
            <a:extLst>
              <a:ext uri="{FF2B5EF4-FFF2-40B4-BE49-F238E27FC236}">
                <a16:creationId xmlns:a16="http://schemas.microsoft.com/office/drawing/2014/main" id="{BA2381D8-4AC7-73D2-1FBC-3743BCA0DC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BD21299_">
            <a:extLst>
              <a:ext uri="{FF2B5EF4-FFF2-40B4-BE49-F238E27FC236}">
                <a16:creationId xmlns:a16="http://schemas.microsoft.com/office/drawing/2014/main" id="{4FA9AA72-7088-356B-682B-7A9DF2957F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BD21299_">
            <a:extLst>
              <a:ext uri="{FF2B5EF4-FFF2-40B4-BE49-F238E27FC236}">
                <a16:creationId xmlns:a16="http://schemas.microsoft.com/office/drawing/2014/main" id="{72C59771-5A54-6F81-E0C1-518344F250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9" descr="BD21299_">
            <a:extLst>
              <a:ext uri="{FF2B5EF4-FFF2-40B4-BE49-F238E27FC236}">
                <a16:creationId xmlns:a16="http://schemas.microsoft.com/office/drawing/2014/main" id="{9E9EAEDA-ABCC-8F1F-CE35-460E6D383F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0" descr="BD21299_">
            <a:extLst>
              <a:ext uri="{FF2B5EF4-FFF2-40B4-BE49-F238E27FC236}">
                <a16:creationId xmlns:a16="http://schemas.microsoft.com/office/drawing/2014/main" id="{A544026B-EED2-90EC-2470-1F1C5333D6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 descr="BD21299_">
            <a:extLst>
              <a:ext uri="{FF2B5EF4-FFF2-40B4-BE49-F238E27FC236}">
                <a16:creationId xmlns:a16="http://schemas.microsoft.com/office/drawing/2014/main" id="{0AF11336-F621-E496-ED7C-96B715BE6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2" descr="BD21299_">
            <a:extLst>
              <a:ext uri="{FF2B5EF4-FFF2-40B4-BE49-F238E27FC236}">
                <a16:creationId xmlns:a16="http://schemas.microsoft.com/office/drawing/2014/main" id="{75E1D5C7-1512-E3C0-5CF4-E2989F8CC8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BD21299_">
            <a:extLst>
              <a:ext uri="{FF2B5EF4-FFF2-40B4-BE49-F238E27FC236}">
                <a16:creationId xmlns:a16="http://schemas.microsoft.com/office/drawing/2014/main" id="{01F73D3B-0468-2CB0-618A-04598E15C0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4" descr="BD21299_">
            <a:extLst>
              <a:ext uri="{FF2B5EF4-FFF2-40B4-BE49-F238E27FC236}">
                <a16:creationId xmlns:a16="http://schemas.microsoft.com/office/drawing/2014/main" id="{97A96B35-86AD-337D-4393-6E86004917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5" descr="BD21299_">
            <a:extLst>
              <a:ext uri="{FF2B5EF4-FFF2-40B4-BE49-F238E27FC236}">
                <a16:creationId xmlns:a16="http://schemas.microsoft.com/office/drawing/2014/main" id="{598E72A6-3D66-83BA-CFA3-9B58E1E1A1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 descr="BD21299_">
            <a:extLst>
              <a:ext uri="{FF2B5EF4-FFF2-40B4-BE49-F238E27FC236}">
                <a16:creationId xmlns:a16="http://schemas.microsoft.com/office/drawing/2014/main" id="{9723A99B-13D5-21B8-1DD8-C9B1786DF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7" descr="BD21299_">
            <a:extLst>
              <a:ext uri="{FF2B5EF4-FFF2-40B4-BE49-F238E27FC236}">
                <a16:creationId xmlns:a16="http://schemas.microsoft.com/office/drawing/2014/main" id="{CC8B5F48-F223-920D-86BB-753B7DB87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BD21299_">
            <a:extLst>
              <a:ext uri="{FF2B5EF4-FFF2-40B4-BE49-F238E27FC236}">
                <a16:creationId xmlns:a16="http://schemas.microsoft.com/office/drawing/2014/main" id="{4A609919-1408-22CD-DF71-3D1E42C8D2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BD21299_">
            <a:extLst>
              <a:ext uri="{FF2B5EF4-FFF2-40B4-BE49-F238E27FC236}">
                <a16:creationId xmlns:a16="http://schemas.microsoft.com/office/drawing/2014/main" id="{C20962BE-D8D3-139A-D34D-6C67F23CA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8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0" descr="BD21299_">
            <a:extLst>
              <a:ext uri="{FF2B5EF4-FFF2-40B4-BE49-F238E27FC236}">
                <a16:creationId xmlns:a16="http://schemas.microsoft.com/office/drawing/2014/main" id="{16E6B391-DC86-1106-CFF5-449C99EE0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1" descr="BD21299_">
            <a:extLst>
              <a:ext uri="{FF2B5EF4-FFF2-40B4-BE49-F238E27FC236}">
                <a16:creationId xmlns:a16="http://schemas.microsoft.com/office/drawing/2014/main" id="{E8198D37-6B6C-FFAD-3FDA-7227180E74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BD21299_">
            <a:extLst>
              <a:ext uri="{FF2B5EF4-FFF2-40B4-BE49-F238E27FC236}">
                <a16:creationId xmlns:a16="http://schemas.microsoft.com/office/drawing/2014/main" id="{11ED602A-4D1F-DC6A-BE31-DE9429565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3" descr="BD21299_">
            <a:extLst>
              <a:ext uri="{FF2B5EF4-FFF2-40B4-BE49-F238E27FC236}">
                <a16:creationId xmlns:a16="http://schemas.microsoft.com/office/drawing/2014/main" id="{9C816B16-1A26-E162-38FF-EF9D3C116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4" descr="BD21299_">
            <a:extLst>
              <a:ext uri="{FF2B5EF4-FFF2-40B4-BE49-F238E27FC236}">
                <a16:creationId xmlns:a16="http://schemas.microsoft.com/office/drawing/2014/main" id="{95FEB010-D741-DE72-8E0F-3C94BB1F6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5" descr="BD21299_">
            <a:extLst>
              <a:ext uri="{FF2B5EF4-FFF2-40B4-BE49-F238E27FC236}">
                <a16:creationId xmlns:a16="http://schemas.microsoft.com/office/drawing/2014/main" id="{DA483A92-D147-7027-A065-7B80E75443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6" descr="BD21299_">
            <a:extLst>
              <a:ext uri="{FF2B5EF4-FFF2-40B4-BE49-F238E27FC236}">
                <a16:creationId xmlns:a16="http://schemas.microsoft.com/office/drawing/2014/main" id="{C2A05FFA-573B-BF21-2A7F-138706F854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7" descr="BD21299_">
            <a:extLst>
              <a:ext uri="{FF2B5EF4-FFF2-40B4-BE49-F238E27FC236}">
                <a16:creationId xmlns:a16="http://schemas.microsoft.com/office/drawing/2014/main" id="{0B1C8FEF-714E-8994-C48C-7B34450A9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8" descr="BD21299_">
            <a:extLst>
              <a:ext uri="{FF2B5EF4-FFF2-40B4-BE49-F238E27FC236}">
                <a16:creationId xmlns:a16="http://schemas.microsoft.com/office/drawing/2014/main" id="{382DFD0B-5491-45E7-85FE-B612E1114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9" descr="BD21299_">
            <a:extLst>
              <a:ext uri="{FF2B5EF4-FFF2-40B4-BE49-F238E27FC236}">
                <a16:creationId xmlns:a16="http://schemas.microsoft.com/office/drawing/2014/main" id="{D197873D-5FD9-BBC8-A958-00DC94B39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0" descr="BD21299_">
            <a:extLst>
              <a:ext uri="{FF2B5EF4-FFF2-40B4-BE49-F238E27FC236}">
                <a16:creationId xmlns:a16="http://schemas.microsoft.com/office/drawing/2014/main" id="{C03F114E-670F-4CAF-8AEB-733AC2550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1" descr="BD21299_">
            <a:extLst>
              <a:ext uri="{FF2B5EF4-FFF2-40B4-BE49-F238E27FC236}">
                <a16:creationId xmlns:a16="http://schemas.microsoft.com/office/drawing/2014/main" id="{64E80DB7-C195-49E6-68D2-E7D6FADAB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2" descr="BD21299_">
            <a:extLst>
              <a:ext uri="{FF2B5EF4-FFF2-40B4-BE49-F238E27FC236}">
                <a16:creationId xmlns:a16="http://schemas.microsoft.com/office/drawing/2014/main" id="{492368A1-18D2-9BC4-A3CD-5D80E49F6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8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3" descr="BD21299_">
            <a:extLst>
              <a:ext uri="{FF2B5EF4-FFF2-40B4-BE49-F238E27FC236}">
                <a16:creationId xmlns:a16="http://schemas.microsoft.com/office/drawing/2014/main" id="{0FFCAE44-553F-1353-EBA8-24F52D3940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4" descr="BD21299_">
            <a:extLst>
              <a:ext uri="{FF2B5EF4-FFF2-40B4-BE49-F238E27FC236}">
                <a16:creationId xmlns:a16="http://schemas.microsoft.com/office/drawing/2014/main" id="{04639C1D-B1DA-000B-09A1-1608F62ED4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5" descr="BD21299_">
            <a:extLst>
              <a:ext uri="{FF2B5EF4-FFF2-40B4-BE49-F238E27FC236}">
                <a16:creationId xmlns:a16="http://schemas.microsoft.com/office/drawing/2014/main" id="{4CE7B99A-6A25-E239-13CC-8C5D2A7836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6" descr="BD21299_">
            <a:extLst>
              <a:ext uri="{FF2B5EF4-FFF2-40B4-BE49-F238E27FC236}">
                <a16:creationId xmlns:a16="http://schemas.microsoft.com/office/drawing/2014/main" id="{90C2E639-073D-EC48-A188-11F576EEA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7" descr="BD21299_">
            <a:extLst>
              <a:ext uri="{FF2B5EF4-FFF2-40B4-BE49-F238E27FC236}">
                <a16:creationId xmlns:a16="http://schemas.microsoft.com/office/drawing/2014/main" id="{768F3321-5817-B11F-B613-C8CF08185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8" descr="BD21299_">
            <a:extLst>
              <a:ext uri="{FF2B5EF4-FFF2-40B4-BE49-F238E27FC236}">
                <a16:creationId xmlns:a16="http://schemas.microsoft.com/office/drawing/2014/main" id="{FAA4403C-0F59-565C-6BFB-7D0EEABA6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 descr="BD21299_">
            <a:extLst>
              <a:ext uri="{FF2B5EF4-FFF2-40B4-BE49-F238E27FC236}">
                <a16:creationId xmlns:a16="http://schemas.microsoft.com/office/drawing/2014/main" id="{EF2349DA-7DC9-DA5E-C9D9-00099E8D0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 descr="BD21299_">
            <a:extLst>
              <a:ext uri="{FF2B5EF4-FFF2-40B4-BE49-F238E27FC236}">
                <a16:creationId xmlns:a16="http://schemas.microsoft.com/office/drawing/2014/main" id="{E1A76DBE-9A77-D3A7-283F-6E4A7429CD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 descr="BD21299_">
            <a:extLst>
              <a:ext uri="{FF2B5EF4-FFF2-40B4-BE49-F238E27FC236}">
                <a16:creationId xmlns:a16="http://schemas.microsoft.com/office/drawing/2014/main" id="{32644F3B-1714-7851-BBB4-7A0710B6C2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 descr="BD21299_">
            <a:extLst>
              <a:ext uri="{FF2B5EF4-FFF2-40B4-BE49-F238E27FC236}">
                <a16:creationId xmlns:a16="http://schemas.microsoft.com/office/drawing/2014/main" id="{E6465517-B8E8-CCDB-254C-2E539E2F5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234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3" descr="BD21299_">
            <a:extLst>
              <a:ext uri="{FF2B5EF4-FFF2-40B4-BE49-F238E27FC236}">
                <a16:creationId xmlns:a16="http://schemas.microsoft.com/office/drawing/2014/main" id="{2886125E-5833-C718-35BF-D02D8AF8D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4" descr="BD21299_">
            <a:extLst>
              <a:ext uri="{FF2B5EF4-FFF2-40B4-BE49-F238E27FC236}">
                <a16:creationId xmlns:a16="http://schemas.microsoft.com/office/drawing/2014/main" id="{26995A5B-827F-B7C1-30A9-10D7FD3024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1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5" descr="BD21299_">
            <a:extLst>
              <a:ext uri="{FF2B5EF4-FFF2-40B4-BE49-F238E27FC236}">
                <a16:creationId xmlns:a16="http://schemas.microsoft.com/office/drawing/2014/main" id="{856F98E5-D0B6-5377-1895-F78712223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85" y="1484314"/>
            <a:ext cx="1905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7" descr="JS_Logo">
            <a:extLst>
              <a:ext uri="{FF2B5EF4-FFF2-40B4-BE49-F238E27FC236}">
                <a16:creationId xmlns:a16="http://schemas.microsoft.com/office/drawing/2014/main" id="{3AD69E1B-5239-6BE3-763F-189D0D0C30F1}"/>
              </a:ext>
            </a:extLst>
          </p:cNvPr>
          <p:cNvPicPr>
            <a:picLocks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9" y="458789"/>
            <a:ext cx="15264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54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698CB1-08B2-A215-EDE1-4C7BEC4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75" y="158733"/>
            <a:ext cx="8534400" cy="1507067"/>
          </a:xfrm>
        </p:spPr>
        <p:txBody>
          <a:bodyPr/>
          <a:lstStyle/>
          <a:p>
            <a:r>
              <a:rPr lang="da-DK" altLang="da-DK" sz="4400" b="1" dirty="0">
                <a:solidFill>
                  <a:srgbClr val="000000"/>
                </a:solidFill>
              </a:rPr>
              <a:t>Jyllinge Sejlklub</a:t>
            </a:r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63C67-4644-0EC2-1CF3-AD3F72DC1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" y="396688"/>
            <a:ext cx="1841340" cy="96117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AAC23CF-D42E-4FA5-BF91-C4F3D138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801" y="1810006"/>
            <a:ext cx="6903559" cy="4548227"/>
          </a:xfrm>
          <a:prstGeom prst="rect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0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698CB1-08B2-A215-EDE1-4C7BEC4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75" y="158733"/>
            <a:ext cx="8534400" cy="1507067"/>
          </a:xfrm>
        </p:spPr>
        <p:txBody>
          <a:bodyPr/>
          <a:lstStyle/>
          <a:p>
            <a:r>
              <a:rPr lang="da-DK" altLang="da-DK" sz="4400" b="1" dirty="0">
                <a:solidFill>
                  <a:srgbClr val="000000"/>
                </a:solidFill>
              </a:rPr>
              <a:t>Jyllinge Sejlklub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FDCCD2-A01A-828D-3DCD-5C8888CF5CE0}"/>
              </a:ext>
            </a:extLst>
          </p:cNvPr>
          <p:cNvSpPr/>
          <p:nvPr/>
        </p:nvSpPr>
        <p:spPr>
          <a:xfrm>
            <a:off x="1270028" y="1666802"/>
            <a:ext cx="9571085" cy="5127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da-DK" sz="3600" dirty="0"/>
              <a:t>Jyllinge Sejlklub</a:t>
            </a:r>
          </a:p>
          <a:p>
            <a:pPr algn="ctr"/>
            <a:endParaRPr lang="da-DK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31D6B7-703D-D98A-A776-92209081F7D9}"/>
              </a:ext>
            </a:extLst>
          </p:cNvPr>
          <p:cNvSpPr/>
          <p:nvPr/>
        </p:nvSpPr>
        <p:spPr>
          <a:xfrm>
            <a:off x="2198188" y="2675649"/>
            <a:ext cx="2065623" cy="11339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Sejlerskole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64D54D-F905-40E8-8563-4357E6B510A6}"/>
              </a:ext>
            </a:extLst>
          </p:cNvPr>
          <p:cNvSpPr/>
          <p:nvPr/>
        </p:nvSpPr>
        <p:spPr>
          <a:xfrm>
            <a:off x="1490637" y="3977326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Kapsejlads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5681847-7B32-A846-94FD-C92DA4BBB70D}"/>
              </a:ext>
            </a:extLst>
          </p:cNvPr>
          <p:cNvSpPr/>
          <p:nvPr/>
        </p:nvSpPr>
        <p:spPr>
          <a:xfrm>
            <a:off x="5014973" y="3126315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Pigekap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B897997-2D9F-AC19-F134-301D457D759A}"/>
              </a:ext>
            </a:extLst>
          </p:cNvPr>
          <p:cNvSpPr/>
          <p:nvPr/>
        </p:nvSpPr>
        <p:spPr>
          <a:xfrm>
            <a:off x="5097110" y="5369381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Kajak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91D96FC-0B72-9F89-67A8-1187740B19FB}"/>
              </a:ext>
            </a:extLst>
          </p:cNvPr>
          <p:cNvSpPr/>
          <p:nvPr/>
        </p:nvSpPr>
        <p:spPr>
          <a:xfrm>
            <a:off x="7881241" y="2699530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Surf, SUP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7A7E5FD-416C-FDE3-98BF-A30E4193124B}"/>
              </a:ext>
            </a:extLst>
          </p:cNvPr>
          <p:cNvSpPr/>
          <p:nvPr/>
        </p:nvSpPr>
        <p:spPr>
          <a:xfrm>
            <a:off x="6496895" y="4279541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Vinter-badere</a:t>
            </a:r>
            <a:endParaRPr lang="da-DK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31E1279-0315-F7D2-D303-B8A14B15309F}"/>
              </a:ext>
            </a:extLst>
          </p:cNvPr>
          <p:cNvSpPr/>
          <p:nvPr/>
        </p:nvSpPr>
        <p:spPr>
          <a:xfrm>
            <a:off x="8669004" y="3887459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Noget nyt…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0D9E5AC-279F-F4C5-C76D-3660365B714F}"/>
              </a:ext>
            </a:extLst>
          </p:cNvPr>
          <p:cNvSpPr/>
          <p:nvPr/>
        </p:nvSpPr>
        <p:spPr>
          <a:xfrm>
            <a:off x="3697325" y="4247848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Joller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63C67-4644-0EC2-1CF3-AD3F72DC1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" y="396688"/>
            <a:ext cx="1841340" cy="9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698CB1-08B2-A215-EDE1-4C7BEC4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75" y="158733"/>
            <a:ext cx="8534400" cy="1507067"/>
          </a:xfrm>
        </p:spPr>
        <p:txBody>
          <a:bodyPr/>
          <a:lstStyle/>
          <a:p>
            <a:r>
              <a:rPr lang="da-DK" altLang="da-DK" sz="4400" b="1" dirty="0">
                <a:solidFill>
                  <a:srgbClr val="000000"/>
                </a:solidFill>
              </a:rPr>
              <a:t>Jyllinge Sejlklub</a:t>
            </a:r>
            <a:endParaRPr lang="da-DK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A631C0B-9FC8-A771-7C3A-691D43C44448}"/>
              </a:ext>
            </a:extLst>
          </p:cNvPr>
          <p:cNvSpPr/>
          <p:nvPr/>
        </p:nvSpPr>
        <p:spPr>
          <a:xfrm>
            <a:off x="2198181" y="2675649"/>
            <a:ext cx="2065623" cy="11339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Sejlerskole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508BB88-A10A-4F8D-65DC-DA2046EA4CB2}"/>
              </a:ext>
            </a:extLst>
          </p:cNvPr>
          <p:cNvSpPr/>
          <p:nvPr/>
        </p:nvSpPr>
        <p:spPr>
          <a:xfrm>
            <a:off x="1490630" y="3977326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Kapsejlads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9C8A540-7C34-D8AA-A51C-EDFA2FBEBFDC}"/>
              </a:ext>
            </a:extLst>
          </p:cNvPr>
          <p:cNvSpPr/>
          <p:nvPr/>
        </p:nvSpPr>
        <p:spPr>
          <a:xfrm>
            <a:off x="5014966" y="3126315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PIgekap</a:t>
            </a:r>
            <a:endParaRPr lang="da-DK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5864201-9D28-BAFE-2C58-757364CD1464}"/>
              </a:ext>
            </a:extLst>
          </p:cNvPr>
          <p:cNvSpPr/>
          <p:nvPr/>
        </p:nvSpPr>
        <p:spPr>
          <a:xfrm>
            <a:off x="5097103" y="5369381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Kajak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28766E6-0810-CF57-7549-B9C595994220}"/>
              </a:ext>
            </a:extLst>
          </p:cNvPr>
          <p:cNvSpPr/>
          <p:nvPr/>
        </p:nvSpPr>
        <p:spPr>
          <a:xfrm>
            <a:off x="7881234" y="2699530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Surf, SUP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7D34CD0-1A41-700C-B63B-A19506EF5493}"/>
              </a:ext>
            </a:extLst>
          </p:cNvPr>
          <p:cNvSpPr/>
          <p:nvPr/>
        </p:nvSpPr>
        <p:spPr>
          <a:xfrm>
            <a:off x="6496888" y="4279541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Vinterbadere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F74E64E-D29C-7335-29C7-3BEF301CE623}"/>
              </a:ext>
            </a:extLst>
          </p:cNvPr>
          <p:cNvSpPr/>
          <p:nvPr/>
        </p:nvSpPr>
        <p:spPr>
          <a:xfrm>
            <a:off x="8668997" y="3887459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Noget nyt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7AEBED5-1C96-6403-0161-53D300672C30}"/>
              </a:ext>
            </a:extLst>
          </p:cNvPr>
          <p:cNvSpPr/>
          <p:nvPr/>
        </p:nvSpPr>
        <p:spPr>
          <a:xfrm>
            <a:off x="3697318" y="4247848"/>
            <a:ext cx="2065623" cy="1134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Joller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35E5910-BDC3-B309-03F7-6A6B6FC62F8D}"/>
              </a:ext>
            </a:extLst>
          </p:cNvPr>
          <p:cNvSpPr/>
          <p:nvPr/>
        </p:nvSpPr>
        <p:spPr>
          <a:xfrm>
            <a:off x="1270021" y="1661327"/>
            <a:ext cx="9571085" cy="5127600"/>
          </a:xfrm>
          <a:prstGeom prst="ellipse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>
                <a:shade val="15000"/>
                <a:hueMod val="94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r>
              <a:rPr lang="da-DK" sz="3600" dirty="0"/>
              <a:t>Jyllinge Sejlklub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Den juridiske enhed med </a:t>
            </a:r>
            <a:r>
              <a:rPr lang="da-DK" sz="2800" dirty="0" err="1"/>
              <a:t>general-forsamling</a:t>
            </a:r>
            <a:r>
              <a:rPr lang="da-DK" sz="2800" dirty="0"/>
              <a:t>, valgt bestyrelse, revideret regnskab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Ansvar for hus og fællesfaciliteter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Fælleskontingent dækker fælles ting (hus, bad, forsikring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/>
              <a:t>Serviceorgan for afdelingerne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C59A03-7D9A-504F-9DD5-5A03044CA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" y="396688"/>
            <a:ext cx="1841340" cy="9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698CB1-08B2-A215-EDE1-4C7BEC4A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575" y="158733"/>
            <a:ext cx="8534400" cy="1507067"/>
          </a:xfrm>
        </p:spPr>
        <p:txBody>
          <a:bodyPr/>
          <a:lstStyle/>
          <a:p>
            <a:r>
              <a:rPr lang="da-DK" altLang="da-DK" sz="4400" b="1" dirty="0">
                <a:solidFill>
                  <a:srgbClr val="000000"/>
                </a:solidFill>
              </a:rPr>
              <a:t>Jyllinge Sejlklub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CFDCCD2-A01A-828D-3DCD-5C8888CF5CE0}"/>
              </a:ext>
            </a:extLst>
          </p:cNvPr>
          <p:cNvSpPr/>
          <p:nvPr/>
        </p:nvSpPr>
        <p:spPr>
          <a:xfrm>
            <a:off x="1270035" y="1661327"/>
            <a:ext cx="9571085" cy="5127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da-DK" sz="3600" dirty="0"/>
              <a:t>Jyllinge Sejlklub</a:t>
            </a:r>
          </a:p>
          <a:p>
            <a:pPr algn="ctr"/>
            <a:endParaRPr lang="da-DK" sz="36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31D6B7-703D-D98A-A776-92209081F7D9}"/>
              </a:ext>
            </a:extLst>
          </p:cNvPr>
          <p:cNvSpPr/>
          <p:nvPr/>
        </p:nvSpPr>
        <p:spPr>
          <a:xfrm>
            <a:off x="1559745" y="2460328"/>
            <a:ext cx="8774810" cy="4150345"/>
          </a:xfrm>
          <a:prstGeom prst="ellipse">
            <a:avLst/>
          </a:prstGeom>
          <a:solidFill>
            <a:srgbClr val="00B0F0">
              <a:alpha val="9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dirty="0"/>
              <a:t>Afdelingerne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Har en afdelingsledelse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Ansvar for materiel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Fremmer aktiviteten efter medlemmernes ønsker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Aktivitetsgebyret dækker afdelingsudgifter (kajakker, sejl, strøm…)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8966C80-BA1E-6984-4589-CD4E0031F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1" y="396688"/>
            <a:ext cx="1841340" cy="9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9069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91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Udsnit</vt:lpstr>
      <vt:lpstr>Jyllinge Sejlklub</vt:lpstr>
      <vt:lpstr>Jyllinge Sejlklub</vt:lpstr>
      <vt:lpstr>Jyllinge Sejlklub</vt:lpstr>
      <vt:lpstr>Jyllinge Sejlklub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Carl Høgstedt</dc:creator>
  <cp:lastModifiedBy>Carl Høgstedt</cp:lastModifiedBy>
  <cp:revision>10</cp:revision>
  <dcterms:created xsi:type="dcterms:W3CDTF">2024-04-15T12:20:16Z</dcterms:created>
  <dcterms:modified xsi:type="dcterms:W3CDTF">2024-05-14T19:34:43Z</dcterms:modified>
</cp:coreProperties>
</file>